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3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6E5"/>
    <a:srgbClr val="0C4679"/>
    <a:srgbClr val="0B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67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71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7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26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66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58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72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41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45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2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93552-A9A6-4814-9CD6-4399DAFE79AD}" type="datetimeFigureOut">
              <a:rPr lang="it-IT" smtClean="0"/>
              <a:t>06/07/2023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69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0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D5E71B1-C266-4C4F-8F29-93F5925CF8A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A4C6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000" dirty="0">
              <a:latin typeface="Kelpt A1 Bold" panose="02000000000000000000" pitchFamily="50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112163C-98D1-425D-8944-07484B71765F}"/>
              </a:ext>
            </a:extLst>
          </p:cNvPr>
          <p:cNvCxnSpPr>
            <a:cxnSpLocks/>
          </p:cNvCxnSpPr>
          <p:nvPr/>
        </p:nvCxnSpPr>
        <p:spPr>
          <a:xfrm>
            <a:off x="255640" y="5641040"/>
            <a:ext cx="11631561" cy="0"/>
          </a:xfrm>
          <a:prstGeom prst="line">
            <a:avLst/>
          </a:prstGeom>
          <a:ln w="19050">
            <a:solidFill>
              <a:srgbClr val="679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41F2C52-B3A8-43A4-8E28-3A7DE5775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9288" y="792177"/>
            <a:ext cx="5210175" cy="1165434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F188D29-80DE-43CC-9E24-48B8CC07F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50" y="74294"/>
            <a:ext cx="1919288" cy="2601200"/>
          </a:xfrm>
          <a:prstGeom prst="rect">
            <a:avLst/>
          </a:prstGeom>
        </p:spPr>
      </p:pic>
      <p:pic>
        <p:nvPicPr>
          <p:cNvPr id="21" name="Elemento grafico 20">
            <a:extLst>
              <a:ext uri="{FF2B5EF4-FFF2-40B4-BE49-F238E27FC236}">
                <a16:creationId xmlns:a16="http://schemas.microsoft.com/office/drawing/2014/main" id="{22D8EBEF-4B10-4621-8C7E-47E216461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7713" y="4680591"/>
            <a:ext cx="7584548" cy="189023"/>
          </a:xfrm>
          <a:prstGeom prst="rect">
            <a:avLst/>
          </a:prstGeom>
        </p:spPr>
      </p:pic>
      <p:pic>
        <p:nvPicPr>
          <p:cNvPr id="23" name="Elemento grafico 22">
            <a:extLst>
              <a:ext uri="{FF2B5EF4-FFF2-40B4-BE49-F238E27FC236}">
                <a16:creationId xmlns:a16="http://schemas.microsoft.com/office/drawing/2014/main" id="{791B2B70-C6D1-4F70-BF54-3CD538EF0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17698" y="6621353"/>
            <a:ext cx="8707613" cy="189022"/>
          </a:xfrm>
          <a:prstGeom prst="rect">
            <a:avLst/>
          </a:prstGeom>
        </p:spPr>
      </p:pic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13AA4A7C-767E-41B8-9FCD-FCD9E5876D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2223" y="5732820"/>
            <a:ext cx="10867554" cy="765995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05C5D14F-4071-4DD2-9D3A-6BC90A901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7713" y="2530179"/>
            <a:ext cx="10313608" cy="4220829"/>
          </a:xfrm>
          <a:prstGeom prst="rect">
            <a:avLst/>
          </a:prstGeom>
        </p:spPr>
      </p:pic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019B53A3-DBBE-47B3-AED2-38726FCE4E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7713" y="4931900"/>
            <a:ext cx="5378121" cy="646853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92D7F145-06FA-4741-B5B8-A32BC77E32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072" y="1158786"/>
            <a:ext cx="3803390" cy="3803390"/>
          </a:xfrm>
          <a:prstGeom prst="rect">
            <a:avLst/>
          </a:prstGeom>
        </p:spPr>
      </p:pic>
      <p:pic>
        <p:nvPicPr>
          <p:cNvPr id="33" name="Elemento grafico 32">
            <a:extLst>
              <a:ext uri="{FF2B5EF4-FFF2-40B4-BE49-F238E27FC236}">
                <a16:creationId xmlns:a16="http://schemas.microsoft.com/office/drawing/2014/main" id="{AEAA4D40-D619-4830-88BA-BE229C58F1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556412" y="254908"/>
            <a:ext cx="53530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2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19">
            <a:extLst>
              <a:ext uri="{FF2B5EF4-FFF2-40B4-BE49-F238E27FC236}">
                <a16:creationId xmlns:a16="http://schemas.microsoft.com/office/drawing/2014/main" id="{0E9B0E62-B058-4762-951B-537C2E79725B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A4C6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000" dirty="0">
              <a:latin typeface="Kelpt A1 Bold" panose="02000000000000000000" pitchFamily="50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3C75D4B-A8CD-599C-6C27-5798E93CD34B}"/>
              </a:ext>
            </a:extLst>
          </p:cNvPr>
          <p:cNvCxnSpPr>
            <a:cxnSpLocks/>
          </p:cNvCxnSpPr>
          <p:nvPr/>
        </p:nvCxnSpPr>
        <p:spPr>
          <a:xfrm>
            <a:off x="255640" y="5641040"/>
            <a:ext cx="11631561" cy="0"/>
          </a:xfrm>
          <a:prstGeom prst="line">
            <a:avLst/>
          </a:prstGeom>
          <a:ln w="19050">
            <a:solidFill>
              <a:srgbClr val="679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>
            <a:extLst>
              <a:ext uri="{FF2B5EF4-FFF2-40B4-BE49-F238E27FC236}">
                <a16:creationId xmlns:a16="http://schemas.microsoft.com/office/drawing/2014/main" id="{629F4497-7B6D-47F1-8F65-9141CC47D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7698" y="6621353"/>
            <a:ext cx="8707613" cy="189022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870694DD-6490-4607-9329-64271AF4B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223" y="5732820"/>
            <a:ext cx="10867554" cy="76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18B351AD-DD6C-4E9F-AECA-D9C1DCFE0A8D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A4C6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000" dirty="0">
              <a:latin typeface="Kelpt A1 Bold" panose="02000000000000000000" pitchFamily="50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3C75D4B-A8CD-599C-6C27-5798E93CD34B}"/>
              </a:ext>
            </a:extLst>
          </p:cNvPr>
          <p:cNvCxnSpPr>
            <a:cxnSpLocks/>
          </p:cNvCxnSpPr>
          <p:nvPr/>
        </p:nvCxnSpPr>
        <p:spPr>
          <a:xfrm>
            <a:off x="255640" y="5641040"/>
            <a:ext cx="11631561" cy="0"/>
          </a:xfrm>
          <a:prstGeom prst="line">
            <a:avLst/>
          </a:prstGeom>
          <a:ln w="19050">
            <a:solidFill>
              <a:srgbClr val="679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02A6C0A-EA06-4705-837F-47D894CC0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100" y="574021"/>
            <a:ext cx="4743450" cy="1285875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FA45A90D-CFD5-4A3C-9075-95676F770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7698" y="6621353"/>
            <a:ext cx="8707613" cy="189022"/>
          </a:xfrm>
          <a:prstGeom prst="rect">
            <a:avLst/>
          </a:prstGeom>
        </p:spPr>
      </p:pic>
      <p:pic>
        <p:nvPicPr>
          <p:cNvPr id="20" name="Elemento grafico 19">
            <a:extLst>
              <a:ext uri="{FF2B5EF4-FFF2-40B4-BE49-F238E27FC236}">
                <a16:creationId xmlns:a16="http://schemas.microsoft.com/office/drawing/2014/main" id="{14BB9B03-6CBC-4984-BF3E-34FFD21E4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223" y="5732820"/>
            <a:ext cx="10867554" cy="765995"/>
          </a:xfrm>
          <a:prstGeom prst="rect">
            <a:avLst/>
          </a:prstGeom>
        </p:spPr>
      </p:pic>
      <p:pic>
        <p:nvPicPr>
          <p:cNvPr id="24" name="Elemento grafico 23">
            <a:extLst>
              <a:ext uri="{FF2B5EF4-FFF2-40B4-BE49-F238E27FC236}">
                <a16:creationId xmlns:a16="http://schemas.microsoft.com/office/drawing/2014/main" id="{195D6E76-0A63-4C7A-A031-9D9C018670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b="35435"/>
          <a:stretch/>
        </p:blipFill>
        <p:spPr>
          <a:xfrm>
            <a:off x="255640" y="2686053"/>
            <a:ext cx="9495560" cy="128587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39FC9BEE-6BB7-4489-867C-57AEF92441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640" y="4159630"/>
            <a:ext cx="5378121" cy="64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28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Kelpt A1 Bold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Della Fera</dc:creator>
  <cp:lastModifiedBy>Giuseppe Della Fera</cp:lastModifiedBy>
  <cp:revision>29</cp:revision>
  <dcterms:created xsi:type="dcterms:W3CDTF">2021-06-07T08:16:13Z</dcterms:created>
  <dcterms:modified xsi:type="dcterms:W3CDTF">2023-07-06T08:40:34Z</dcterms:modified>
</cp:coreProperties>
</file>